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CAA9-959E-425C-B12B-F17E648F568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159487">
            <a:off x="1049019" y="1658611"/>
            <a:ext cx="4782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Articles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159487">
            <a:off x="668887" y="3430896"/>
            <a:ext cx="7951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Confederation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435" y="2819400"/>
            <a:ext cx="95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of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486400"/>
            <a:ext cx="1498363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509" y="1143000"/>
            <a:ext cx="7184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After becoming independent from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Britain,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America needed a plan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it’s own government.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78746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 13 newly formed states wanted to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be self-governed.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Self-government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is when the people make laws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themselves.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4" y="1193828"/>
            <a:ext cx="594105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Although the states did not want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a 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strong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central government,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they needed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to be united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as one country.</a:t>
            </a: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Second Continental Congress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created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 plan for the national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government called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Articles of Confederation.</a:t>
            </a:r>
            <a:endParaRPr lang="en-US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742504"/>
            <a:ext cx="79248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States accepted the Articles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of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Confederation in 1781.</a:t>
            </a: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The Articles of Confederation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made the national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weak because it had less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power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than each of the state’s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government.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7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2"/>
            <a:ext cx="9144000" cy="68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9084" y="0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Pros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6705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Declare war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peace treaties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Borrow money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Organize new territories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postal service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an army and navy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4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0651" y="228600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Cons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65532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 not…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Regulate trade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Raise money with taxes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Force states to obey its laws</a:t>
            </a:r>
          </a:p>
          <a:p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There was no executive (President) </a:t>
            </a:r>
          </a:p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judicial (Supreme) branch of government.</a:t>
            </a:r>
            <a:endParaRPr lang="en-US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-4985" y="52507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664" y="914400"/>
            <a:ext cx="840486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1786, it was clear that the Articles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Confederation could not make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states work together.</a:t>
            </a:r>
          </a:p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Why?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States were printing their own 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money and deciding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rules for trade.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Congress could not pay back its debts from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the War for Independence because they could not tax.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Congress asked states for money,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entury Gothic" panose="020B0502020202020204" pitchFamily="34" charset="0"/>
                <a:ea typeface="HelloChunky" panose="02000603000000000000" pitchFamily="2" charset="0"/>
              </a:rPr>
              <a:t>but they would not pay.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Century Gothic" panose="020B0502020202020204" pitchFamily="34" charset="0"/>
              <a:ea typeface="HelloChunk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014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050" y="762000"/>
            <a:ext cx="5969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Shay’s Rebellion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ttlePiggysCandyApple" panose="02000603000000000000" pitchFamily="2" charset="0"/>
              <a:ea typeface="LittlePiggysCandyApple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2" y="2057400"/>
            <a:ext cx="70866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In 1786, a farmer named </a:t>
            </a:r>
            <a:r>
              <a:rPr lang="en-US" sz="2000" b="0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Daniel Shays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led a group of </a:t>
            </a:r>
            <a:r>
              <a:rPr lang="en-US" sz="2000" b="0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farmers</a:t>
            </a:r>
          </a:p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in a protest against </a:t>
            </a:r>
            <a:r>
              <a:rPr lang="en-US" sz="2000" b="0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high state taxes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 Shays wanted the state government to give them time to pay their debts.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Shays and the farmers tried to capture weapons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that belonged to the </a:t>
            </a:r>
            <a:r>
              <a:rPr lang="en-US" sz="2000" b="0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national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government.  The national government could not stop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them because it did not have an </a:t>
            </a:r>
            <a:r>
              <a:rPr lang="en-US" sz="2000" u="sng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army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.  State militia defeated the farmers.</a:t>
            </a:r>
          </a:p>
          <a:p>
            <a:pPr algn="ctr"/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</a:rPr>
              <a:t>Shays’s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Rebellion showed that a </a:t>
            </a:r>
            <a:r>
              <a:rPr lang="en-US" sz="2000" u="sng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weak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national government could not keep order.  </a:t>
            </a:r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0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2182" y="2057400"/>
            <a:ext cx="66367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</a:t>
            </a:r>
            <a:r>
              <a:rPr lang="en-US" sz="3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February 1787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, Congress invited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the states to send delegates to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 a meeting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</a:t>
            </a:r>
            <a:r>
              <a:rPr lang="en-US" sz="3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unky" panose="02000603000000000000" pitchFamily="2" charset="0"/>
                <a:ea typeface="HelloChunky" panose="02000603000000000000" pitchFamily="2" charset="0"/>
              </a:rPr>
              <a:t>Philadelphia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 to discuss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how to change the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LittlePiggysPhoenix" panose="02000603000000000000" pitchFamily="2" charset="0"/>
                <a:ea typeface="LittlePiggysPhoenix" panose="02000603000000000000" pitchFamily="2" charset="0"/>
              </a:rPr>
              <a:t>Articles of Confederation.</a:t>
            </a:r>
            <a:endParaRPr lang="en-US" sz="3200" b="1" cap="none" spc="0" dirty="0">
              <a:ln w="11430"/>
              <a:solidFill>
                <a:schemeClr val="accent1">
                  <a:lumMod val="75000"/>
                </a:schemeClr>
              </a:solidFill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374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Margaux Lysett</cp:lastModifiedBy>
  <cp:revision>26</cp:revision>
  <dcterms:created xsi:type="dcterms:W3CDTF">2014-01-25T14:16:40Z</dcterms:created>
  <dcterms:modified xsi:type="dcterms:W3CDTF">2015-02-23T19:51:10Z</dcterms:modified>
</cp:coreProperties>
</file>