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Wish I Were Taller" panose="020B0604020202020204" charset="0"/>
      <p:regular r:id="rId20"/>
    </p:embeddedFont>
    <p:embeddedFont>
      <p:font typeface="LittlePiggysBlushBrush" panose="020B0604020202020204" charset="0"/>
      <p:regular r:id="rId21"/>
    </p:embeddedFont>
    <p:embeddedFont>
      <p:font typeface="LittlePiggysTaped2TheWalls" panose="020B0604020202020204" charset="0"/>
      <p:regular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</p:embeddedFont>
    <p:embeddedFont>
      <p:font typeface="HelloChunky" panose="02000603000000000000" pitchFamily="2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5658-5AD6-494C-B73A-2196B229340A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F122-BD49-4FA9-B034-2B2B9576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6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5658-5AD6-494C-B73A-2196B229340A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F122-BD49-4FA9-B034-2B2B9576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5658-5AD6-494C-B73A-2196B229340A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F122-BD49-4FA9-B034-2B2B9576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2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5658-5AD6-494C-B73A-2196B229340A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F122-BD49-4FA9-B034-2B2B9576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5658-5AD6-494C-B73A-2196B229340A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F122-BD49-4FA9-B034-2B2B9576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5658-5AD6-494C-B73A-2196B229340A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F122-BD49-4FA9-B034-2B2B9576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8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5658-5AD6-494C-B73A-2196B229340A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F122-BD49-4FA9-B034-2B2B9576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2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5658-5AD6-494C-B73A-2196B229340A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F122-BD49-4FA9-B034-2B2B9576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3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5658-5AD6-494C-B73A-2196B229340A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F122-BD49-4FA9-B034-2B2B9576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5658-5AD6-494C-B73A-2196B229340A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F122-BD49-4FA9-B034-2B2B9576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0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5658-5AD6-494C-B73A-2196B229340A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F122-BD49-4FA9-B034-2B2B9576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8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D5658-5AD6-494C-B73A-2196B229340A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5F122-BD49-4FA9-B034-2B2B9576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6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6076" y="-1146076"/>
            <a:ext cx="6876456" cy="916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3661" r="6526" b="8464"/>
          <a:stretch/>
        </p:blipFill>
        <p:spPr bwMode="auto">
          <a:xfrm rot="16200000">
            <a:off x="1240957" y="-1028700"/>
            <a:ext cx="6662087" cy="891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17029" y="3810000"/>
            <a:ext cx="470994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sh I Were Taller" panose="02000000000000000000" pitchFamily="2" charset="0"/>
                <a:ea typeface="LittlePiggysBlushBrush" panose="02000603000000000000" pitchFamily="2" charset="0"/>
              </a:rPr>
              <a:t>Rights</a:t>
            </a:r>
            <a:endParaRPr lang="en-US" sz="13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Wish I Were Taller" panose="02000000000000000000" pitchFamily="2" charset="0"/>
              <a:ea typeface="LittlePiggysBlushBrush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6732" y="685800"/>
            <a:ext cx="198483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sh I Were Taller" panose="02000000000000000000" pitchFamily="2" charset="0"/>
                <a:ea typeface="LittlePiggysBlushBrush" panose="02000603000000000000" pitchFamily="2" charset="0"/>
              </a:rPr>
              <a:t>Bill</a:t>
            </a:r>
            <a:endParaRPr lang="en-US" sz="13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Wish I Were Taller" panose="02000000000000000000" pitchFamily="2" charset="0"/>
              <a:ea typeface="LittlePiggysBlushBrush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3136" y="2514600"/>
            <a:ext cx="1502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of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Wish I Were Taller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2556">
            <a:off x="619741" y="2010418"/>
            <a:ext cx="2760506" cy="4147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6500138"/>
            <a:ext cx="148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  <p:pic>
        <p:nvPicPr>
          <p:cNvPr id="9" name="Picture 8" descr="JerseyLabel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24800" y="5257801"/>
            <a:ext cx="1188578" cy="12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2577" y="685800"/>
            <a:ext cx="5618847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Sixth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 Amendment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Wish I Were Taller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626" y="1905000"/>
            <a:ext cx="7390749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If you are accused of committing a crime, you have the right to a trial by jury, a lawyer, to be told what crime you are being accused of, and to question witnesses.</a:t>
            </a:r>
            <a:endParaRPr lang="en-US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loChunky" panose="02000603000000000000" pitchFamily="2" charset="0"/>
              <a:ea typeface="HelloChunky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57800"/>
            <a:ext cx="1469848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76" y="5298749"/>
            <a:ext cx="1469848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24" y="5257800"/>
            <a:ext cx="1469848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6500138"/>
            <a:ext cx="148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124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6076" y="-1146076"/>
            <a:ext cx="6876456" cy="916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1300" y="609600"/>
            <a:ext cx="6620723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Seventh Amendment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Wish I Were Taller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675" y="2209800"/>
            <a:ext cx="7390749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If two people have a disagreement over something worth more than $20, they have the right to trial by jury.</a:t>
            </a:r>
            <a:endParaRPr lang="en-US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loChunky" panose="02000603000000000000" pitchFamily="2" charset="0"/>
              <a:ea typeface="HelloChunky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865">
            <a:off x="5562600" y="3363962"/>
            <a:ext cx="3713299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6500138"/>
            <a:ext cx="148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95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2330345"/>
            <a:ext cx="5933034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Eighth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 Amendment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Wish I Were Taller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9285" y="3428998"/>
            <a:ext cx="7390749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If you are accused of committing a crime, you can remain out of jail until your trial, if you pay bail.  Courts cannot make bail too high.</a:t>
            </a:r>
            <a:endParaRPr lang="en-US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loChunky" panose="02000603000000000000" pitchFamily="2" charset="0"/>
              <a:ea typeface="HelloChunky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7246">
            <a:off x="-278487" y="-188062"/>
            <a:ext cx="3249137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6500138"/>
            <a:ext cx="148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98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6076" y="-1146076"/>
            <a:ext cx="6876456" cy="916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13685" y="304800"/>
            <a:ext cx="571663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Ninth Amendment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Wish I Were Taller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626" y="1600200"/>
            <a:ext cx="7390749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People have rights in addition to the rights stated in the Constitution.</a:t>
            </a:r>
            <a:endParaRPr lang="en-US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loChunky" panose="02000603000000000000" pitchFamily="2" charset="0"/>
              <a:ea typeface="HelloChunky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34000"/>
            <a:ext cx="1469848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29000"/>
            <a:ext cx="3403858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70" y="5334000"/>
            <a:ext cx="1469848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6500138"/>
            <a:ext cx="148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84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2809" y="457200"/>
            <a:ext cx="5798383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Tenth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 Amendment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Wish I Were Taller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626" y="1673960"/>
            <a:ext cx="7390749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Any powers not given to the federal government belong to the citizens or the states.</a:t>
            </a:r>
            <a:endParaRPr lang="en-US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loChunky" panose="02000603000000000000" pitchFamily="2" charset="0"/>
              <a:ea typeface="HelloChunky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7246">
            <a:off x="58150" y="4421897"/>
            <a:ext cx="2106925" cy="2075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43">
            <a:off x="2442173" y="3671819"/>
            <a:ext cx="2106925" cy="2075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7246">
            <a:off x="4706350" y="4563172"/>
            <a:ext cx="2106925" cy="2075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7825">
            <a:off x="7043670" y="3927555"/>
            <a:ext cx="2106925" cy="2075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3800" y="6500138"/>
            <a:ext cx="148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79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1101" y="-990600"/>
            <a:ext cx="6781799" cy="8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8084" y="1828800"/>
            <a:ext cx="7986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Narrow" panose="020B0606020202030204" pitchFamily="34" charset="0"/>
              </a:rPr>
              <a:t>What is the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Bill of Rights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Narrow" panose="020B0606020202030204" pitchFamily="34" charset="0"/>
              </a:rPr>
              <a:t>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9210" y="3352800"/>
            <a:ext cx="75055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The Bill of Rights is a list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of the rights of each individual</a:t>
            </a:r>
          </a:p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person in the United States.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" y="152400"/>
            <a:ext cx="9144000" cy="1342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6500138"/>
            <a:ext cx="148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46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6076" y="-1146076"/>
            <a:ext cx="6876456" cy="916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5354" y="-1478259"/>
            <a:ext cx="7374092" cy="983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8563" y="1828800"/>
            <a:ext cx="837494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Whe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n the Constitution was signed </a:t>
            </a:r>
          </a:p>
          <a:p>
            <a:pPr algn="ctr"/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in 1787, it did not include a Bil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 of Rights.</a:t>
            </a:r>
          </a:p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This upset many people because they feared a </a:t>
            </a:r>
          </a:p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strong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 central government.</a:t>
            </a:r>
          </a:p>
          <a:p>
            <a:pPr algn="ctr"/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The authors of the Constitution included a</a:t>
            </a:r>
          </a:p>
          <a:p>
            <a:pPr algn="ctr"/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way to add </a:t>
            </a:r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amendments</a:t>
            </a:r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, or changes, to the </a:t>
            </a:r>
          </a:p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Constitution because they knew the nation </a:t>
            </a:r>
          </a:p>
          <a:p>
            <a:pPr algn="ctr"/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would grow and change over time. 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" y="381000"/>
            <a:ext cx="9144000" cy="1320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6500138"/>
            <a:ext cx="148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73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7300" y="-952500"/>
            <a:ext cx="6553200" cy="876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0259" cy="203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1233908" cy="195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8" y="320467"/>
            <a:ext cx="1229299" cy="201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82" y="320466"/>
            <a:ext cx="804012" cy="201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6670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LittlePiggysTaped2TheWalls" panose="02000603000000000000" pitchFamily="2" charset="0"/>
                <a:ea typeface="LittlePiggysTaped2TheWalls" panose="02000603000000000000" pitchFamily="2" charset="0"/>
              </a:rPr>
              <a:t>People wanted to be sure that a strong federal government would still recognize the rights of each </a:t>
            </a:r>
            <a:r>
              <a:rPr lang="en-US" sz="2000" b="1" u="sng" dirty="0" smtClean="0">
                <a:latin typeface="LittlePiggysTaped2TheWalls" panose="02000603000000000000" pitchFamily="2" charset="0"/>
                <a:ea typeface="LittlePiggysTaped2TheWalls" panose="02000603000000000000" pitchFamily="2" charset="0"/>
              </a:rPr>
              <a:t>individual</a:t>
            </a:r>
            <a:r>
              <a:rPr lang="en-US" sz="2000" b="1" dirty="0" smtClean="0">
                <a:latin typeface="LittlePiggysTaped2TheWalls" panose="02000603000000000000" pitchFamily="2" charset="0"/>
                <a:ea typeface="LittlePiggysTaped2TheWalls" panose="02000603000000000000" pitchFamily="2" charset="0"/>
              </a:rPr>
              <a:t> citizen.  </a:t>
            </a:r>
          </a:p>
          <a:p>
            <a:endParaRPr lang="en-US" sz="2000" b="1" dirty="0">
              <a:latin typeface="LittlePiggysTaped2TheWalls" panose="02000603000000000000" pitchFamily="2" charset="0"/>
              <a:ea typeface="LittlePiggysTaped2TheWalls" panose="02000603000000000000" pitchFamily="2" charset="0"/>
            </a:endParaRPr>
          </a:p>
          <a:p>
            <a:r>
              <a:rPr lang="en-US" sz="2000" b="1" dirty="0" smtClean="0">
                <a:latin typeface="LittlePiggysTaped2TheWalls" panose="02000603000000000000" pitchFamily="2" charset="0"/>
                <a:ea typeface="LittlePiggysTaped2TheWalls" panose="02000603000000000000" pitchFamily="2" charset="0"/>
              </a:rPr>
              <a:t>In 1791, </a:t>
            </a:r>
            <a:r>
              <a:rPr lang="en-US" sz="2000" b="1" u="sng" dirty="0" smtClean="0">
                <a:latin typeface="LittlePiggysTaped2TheWalls" panose="02000603000000000000" pitchFamily="2" charset="0"/>
                <a:ea typeface="LittlePiggysTaped2TheWalls" panose="02000603000000000000" pitchFamily="2" charset="0"/>
              </a:rPr>
              <a:t>James Madison </a:t>
            </a:r>
            <a:r>
              <a:rPr lang="en-US" sz="2000" b="1" dirty="0" smtClean="0">
                <a:latin typeface="LittlePiggysTaped2TheWalls" panose="02000603000000000000" pitchFamily="2" charset="0"/>
                <a:ea typeface="LittlePiggysTaped2TheWalls" panose="02000603000000000000" pitchFamily="2" charset="0"/>
              </a:rPr>
              <a:t>wrote amendments that listed all of the rights that were to be protected for each individual.  This </a:t>
            </a:r>
            <a:r>
              <a:rPr lang="en-US" sz="2000" b="1" u="sng" dirty="0" smtClean="0">
                <a:latin typeface="LittlePiggysTaped2TheWalls" panose="02000603000000000000" pitchFamily="2" charset="0"/>
                <a:ea typeface="LittlePiggysTaped2TheWalls" panose="02000603000000000000" pitchFamily="2" charset="0"/>
              </a:rPr>
              <a:t>limited the power </a:t>
            </a:r>
            <a:r>
              <a:rPr lang="en-US" sz="2000" b="1" dirty="0" smtClean="0">
                <a:latin typeface="LittlePiggysTaped2TheWalls" panose="02000603000000000000" pitchFamily="2" charset="0"/>
                <a:ea typeface="LittlePiggysTaped2TheWalls" panose="02000603000000000000" pitchFamily="2" charset="0"/>
              </a:rPr>
              <a:t>of the federal government because they are rights that the </a:t>
            </a:r>
            <a:r>
              <a:rPr lang="en-US" sz="2000" b="1" u="sng" dirty="0" smtClean="0">
                <a:latin typeface="LittlePiggysTaped2TheWalls" panose="02000603000000000000" pitchFamily="2" charset="0"/>
                <a:ea typeface="LittlePiggysTaped2TheWalls" panose="02000603000000000000" pitchFamily="2" charset="0"/>
              </a:rPr>
              <a:t>government can never take away.</a:t>
            </a:r>
          </a:p>
          <a:p>
            <a:endParaRPr lang="en-US" sz="2000" b="1" dirty="0">
              <a:latin typeface="LittlePiggysTaped2TheWalls" panose="02000603000000000000" pitchFamily="2" charset="0"/>
              <a:ea typeface="LittlePiggysTaped2TheWalls" panose="02000603000000000000" pitchFamily="2" charset="0"/>
            </a:endParaRPr>
          </a:p>
          <a:p>
            <a:r>
              <a:rPr lang="en-US" sz="2000" b="1" dirty="0" smtClean="0">
                <a:latin typeface="LittlePiggysTaped2TheWalls" panose="02000603000000000000" pitchFamily="2" charset="0"/>
                <a:ea typeface="LittlePiggysTaped2TheWalls" panose="02000603000000000000" pitchFamily="2" charset="0"/>
              </a:rPr>
              <a:t>The 10 amendments, known as the </a:t>
            </a:r>
            <a:r>
              <a:rPr lang="en-US" sz="2000" b="1" dirty="0" smtClean="0">
                <a:solidFill>
                  <a:srgbClr val="C00000"/>
                </a:solidFill>
                <a:latin typeface="LittlePiggysTaped2TheWalls" panose="02000603000000000000" pitchFamily="2" charset="0"/>
                <a:ea typeface="LittlePiggysTaped2TheWalls" panose="02000603000000000000" pitchFamily="2" charset="0"/>
              </a:rPr>
              <a:t>Bill of Rights</a:t>
            </a:r>
            <a:r>
              <a:rPr lang="en-US" sz="2000" b="1" dirty="0" smtClean="0">
                <a:latin typeface="LittlePiggysTaped2TheWalls" panose="02000603000000000000" pitchFamily="2" charset="0"/>
                <a:ea typeface="LittlePiggysTaped2TheWalls" panose="02000603000000000000" pitchFamily="2" charset="0"/>
              </a:rPr>
              <a:t>, were ratified, or accepted.</a:t>
            </a:r>
            <a:endParaRPr lang="en-US" sz="2000" b="1" dirty="0">
              <a:latin typeface="LittlePiggysTaped2TheWalls" panose="02000603000000000000" pitchFamily="2" charset="0"/>
              <a:ea typeface="LittlePiggysTaped2TheWalls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6500138"/>
            <a:ext cx="148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243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6076" y="-1146076"/>
            <a:ext cx="6876456" cy="916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304800"/>
            <a:ext cx="5546711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First Amendment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Wish I Were Taller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675" y="1600200"/>
            <a:ext cx="7390749" cy="452431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The government cannot 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support any religion over another.  </a:t>
            </a:r>
          </a:p>
          <a:p>
            <a:r>
              <a:rPr lang="en-US" sz="36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Citizens can practice any religion they c</a:t>
            </a:r>
            <a:r>
              <a:rPr lang="en-US" sz="3600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hoose.  People can say, write, or publish t</a:t>
            </a:r>
            <a:r>
              <a:rPr lang="en-US" sz="36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heir opinions.  </a:t>
            </a:r>
          </a:p>
          <a:p>
            <a:r>
              <a:rPr lang="en-US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Citizens are free to come </a:t>
            </a:r>
          </a:p>
          <a:p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together and ask the </a:t>
            </a:r>
          </a:p>
          <a:p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government to make changes.</a:t>
            </a:r>
            <a:endParaRPr lang="en-US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loChunky" panose="02000603000000000000" pitchFamily="2" charset="0"/>
              <a:ea typeface="HelloChunky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053">
            <a:off x="5970451" y="3462129"/>
            <a:ext cx="3557418" cy="3504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6500138"/>
            <a:ext cx="148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45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8658" y="1981200"/>
            <a:ext cx="6386685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Second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 Amendment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Wish I Were Taller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626" y="3581400"/>
            <a:ext cx="7390749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People have the right to own weapons because they may have to fight to protect their country.</a:t>
            </a:r>
            <a:endParaRPr lang="en-US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loChunky" panose="02000603000000000000" pitchFamily="2" charset="0"/>
              <a:ea typeface="HelloChunky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818">
            <a:off x="123777" y="76200"/>
            <a:ext cx="193401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6500138"/>
            <a:ext cx="148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0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6076" y="-1146076"/>
            <a:ext cx="6876456" cy="916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49140" y="304800"/>
            <a:ext cx="5610831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Third Amendment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Wish I Were Taller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3231" y="2362200"/>
            <a:ext cx="7390749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Citizens do not have to allow soldiers to live in their homes.</a:t>
            </a:r>
            <a:endParaRPr lang="en-US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loChunky" panose="02000603000000000000" pitchFamily="2" charset="0"/>
              <a:ea typeface="HelloChunky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4395">
            <a:off x="-1" y="4336624"/>
            <a:ext cx="2590801" cy="2551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589">
            <a:off x="6433369" y="4622910"/>
            <a:ext cx="2239544" cy="2205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980019"/>
            <a:ext cx="3048000" cy="3002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6500138"/>
            <a:ext cx="148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38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914400"/>
            <a:ext cx="6258445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fourth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 Amendment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Wish I Were Taller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209800"/>
            <a:ext cx="7390749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Police cannot search people, their homes, or their belongings without justifiable reason.</a:t>
            </a:r>
            <a:endParaRPr lang="en-US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loChunky" panose="02000603000000000000" pitchFamily="2" charset="0"/>
              <a:ea typeface="HelloChunky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551">
            <a:off x="5999211" y="3928519"/>
            <a:ext cx="2871618" cy="2828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238">
            <a:off x="5257800" y="5257800"/>
            <a:ext cx="1576218" cy="1552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6500138"/>
            <a:ext cx="148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90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6076" y="-1146076"/>
            <a:ext cx="6876456" cy="916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39927" y="1600200"/>
            <a:ext cx="5498621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Wish I Were Taller" panose="02000000000000000000" pitchFamily="2" charset="0"/>
              </a:rPr>
              <a:t>Fifth Amendment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Wish I Were Taller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799" y="3196127"/>
            <a:ext cx="7390749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Anyone who commits a crime have the right to a fair trial.  They cannot be tried more than one time for the same crime.  </a:t>
            </a:r>
            <a:endParaRPr lang="en-US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loChunky" panose="02000603000000000000" pitchFamily="2" charset="0"/>
              <a:ea typeface="HelloChunky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973">
            <a:off x="-176770" y="-1"/>
            <a:ext cx="3249137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6500138"/>
            <a:ext cx="148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22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478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Wish I Were Taller</vt:lpstr>
      <vt:lpstr>LittlePiggysBlushBrush</vt:lpstr>
      <vt:lpstr>LittlePiggysTaped2TheWalls</vt:lpstr>
      <vt:lpstr>Arial Narrow</vt:lpstr>
      <vt:lpstr>Comic Sans MS</vt:lpstr>
      <vt:lpstr>HelloChunky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CoreyErin</dc:creator>
  <cp:lastModifiedBy>Margaux Lysett</cp:lastModifiedBy>
  <cp:revision>22</cp:revision>
  <dcterms:created xsi:type="dcterms:W3CDTF">2014-01-26T18:10:07Z</dcterms:created>
  <dcterms:modified xsi:type="dcterms:W3CDTF">2015-02-27T14:49:46Z</dcterms:modified>
</cp:coreProperties>
</file>