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28B291-0488-4FEC-9352-4AB33F3CC3D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3B364E-688D-437C-91FE-A873C9F7E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8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109659-7D4F-4408-9CB6-1D0717B1668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6D76E2-4EB6-4BE5-AAF5-2D312B6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4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76E2-4EB6-4BE5-AAF5-2D312B6DE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2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76E2-4EB6-4BE5-AAF5-2D312B6DE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3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76E2-4EB6-4BE5-AAF5-2D312B6DE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5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76E2-4EB6-4BE5-AAF5-2D312B6DE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0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3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7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4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FED2-7F0A-4BD9-875D-BDBD40B57A2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22B5-8B96-4840-9BB4-FF28404F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1222" y="866319"/>
            <a:ext cx="6629054" cy="3634748"/>
          </a:xfrm>
        </p:spPr>
        <p:txBody>
          <a:bodyPr>
            <a:normAutofit/>
          </a:bodyPr>
          <a:lstStyle/>
          <a:p>
            <a:r>
              <a:rPr lang="en-US" sz="6700" b="1" dirty="0">
                <a:latin typeface="Rockwell Extra Bold" panose="02060903040505020403" pitchFamily="18" charset="0"/>
              </a:rPr>
              <a:t>Westward Ho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4900" dirty="0">
                <a:latin typeface="Century Gothic" panose="020B0502020202020204" pitchFamily="34" charset="0"/>
              </a:rPr>
              <a:t>Pioneer Journal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5832" y="479082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Century Gothic" panose="020B0502020202020204" pitchFamily="34" charset="0"/>
              </a:rPr>
              <a:t>Task: </a:t>
            </a:r>
            <a:r>
              <a:rPr lang="en-US" sz="2800" dirty="0">
                <a:latin typeface="Century Gothic" panose="020B0502020202020204" pitchFamily="34" charset="0"/>
              </a:rPr>
              <a:t>You are a pioneer traveling west. Are you looking for gold or to form a homestead? (This journal would be considered a primary source.) </a:t>
            </a:r>
          </a:p>
        </p:txBody>
      </p:sp>
      <p:pic>
        <p:nvPicPr>
          <p:cNvPr id="2050" name="Picture 2" descr="Image result for westward expansion wag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12" y="378426"/>
            <a:ext cx="5715000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5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4" y="415343"/>
            <a:ext cx="6206544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Route/Transportation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58" y="2870446"/>
            <a:ext cx="10515600" cy="3987554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What route are you taking?</a:t>
            </a:r>
          </a:p>
          <a:p>
            <a:r>
              <a:rPr lang="en-US" dirty="0">
                <a:latin typeface="Century Gothic" panose="020B0502020202020204" pitchFamily="34" charset="0"/>
              </a:rPr>
              <a:t>Where do you plan to start?</a:t>
            </a:r>
          </a:p>
          <a:p>
            <a:r>
              <a:rPr lang="en-US" dirty="0">
                <a:latin typeface="Century Gothic" panose="020B0502020202020204" pitchFamily="34" charset="0"/>
              </a:rPr>
              <a:t>Where do you plan to end?</a:t>
            </a:r>
          </a:p>
          <a:p>
            <a:r>
              <a:rPr lang="en-US" dirty="0">
                <a:latin typeface="Century Gothic" panose="020B0502020202020204" pitchFamily="34" charset="0"/>
              </a:rPr>
              <a:t>What stops do you plan to make along the way? (give at least two)</a:t>
            </a:r>
          </a:p>
          <a:p>
            <a:r>
              <a:rPr lang="en-US" dirty="0">
                <a:latin typeface="Century Gothic" panose="020B0502020202020204" pitchFamily="34" charset="0"/>
              </a:rPr>
              <a:t>What is your means of transportation? (give three details)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Image result for westward expansion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005" y="274972"/>
            <a:ext cx="5742947" cy="365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8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20177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Purpose/People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What are you in search of?</a:t>
            </a:r>
          </a:p>
          <a:p>
            <a:r>
              <a:rPr lang="en-US" dirty="0">
                <a:latin typeface="Century Gothic" panose="020B0502020202020204" pitchFamily="34" charset="0"/>
              </a:rPr>
              <a:t>What are you leaving behind?</a:t>
            </a:r>
          </a:p>
          <a:p>
            <a:r>
              <a:rPr lang="en-US" dirty="0">
                <a:latin typeface="Century Gothic" panose="020B0502020202020204" pitchFamily="34" charset="0"/>
              </a:rPr>
              <a:t>Why are you choosing to leave?</a:t>
            </a:r>
          </a:p>
          <a:p>
            <a:r>
              <a:rPr lang="en-US" dirty="0">
                <a:latin typeface="Century Gothic" panose="020B0502020202020204" pitchFamily="34" charset="0"/>
              </a:rPr>
              <a:t>Who will go with you? (name and describe two people)</a:t>
            </a:r>
          </a:p>
          <a:p>
            <a:r>
              <a:rPr lang="en-US" dirty="0">
                <a:latin typeface="Century Gothic" panose="020B0502020202020204" pitchFamily="34" charset="0"/>
              </a:rPr>
              <a:t>Who will you meet along the way? (name and describe two people)</a:t>
            </a:r>
          </a:p>
          <a:p>
            <a:endParaRPr lang="en-US" dirty="0"/>
          </a:p>
        </p:txBody>
      </p:sp>
      <p:pic>
        <p:nvPicPr>
          <p:cNvPr id="4098" name="Picture 2" descr="Image result for westward expansion clot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589" y="365125"/>
            <a:ext cx="4617297" cy="294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51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Risk/Challenges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What risk are you taking?</a:t>
            </a:r>
          </a:p>
          <a:p>
            <a:r>
              <a:rPr lang="en-US" dirty="0">
                <a:latin typeface="Century Gothic" panose="020B0502020202020204" pitchFamily="34" charset="0"/>
              </a:rPr>
              <a:t>What challenges did you encounter along the way?(include three risks/challenges)</a:t>
            </a:r>
          </a:p>
          <a:p>
            <a:r>
              <a:rPr lang="en-US" dirty="0">
                <a:latin typeface="Century Gothic" panose="020B0502020202020204" pitchFamily="34" charset="0"/>
              </a:rPr>
              <a:t>Did you make it to your intended destination?</a:t>
            </a:r>
          </a:p>
        </p:txBody>
      </p:sp>
    </p:spTree>
    <p:extLst>
      <p:ext uri="{BB962C8B-B14F-4D97-AF65-F5344CB8AC3E}">
        <p14:creationId xmlns:p14="http://schemas.microsoft.com/office/powerpoint/2010/main" val="42532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Resources/A Day in the Life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048"/>
            <a:ext cx="10515600" cy="4351338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Name at least 6 items necessary to survive along the way. </a:t>
            </a:r>
          </a:p>
          <a:p>
            <a:r>
              <a:rPr lang="en-US" dirty="0">
                <a:latin typeface="Century Gothic" panose="020B0502020202020204" pitchFamily="34" charset="0"/>
              </a:rPr>
              <a:t>How will you provide for yourself and your family? (list four details)</a:t>
            </a:r>
          </a:p>
          <a:p>
            <a:r>
              <a:rPr lang="en-US" dirty="0">
                <a:latin typeface="Century Gothic" panose="020B0502020202020204" pitchFamily="34" charset="0"/>
              </a:rPr>
              <a:t>Describe a day in your new life as a goldminer or homesteader including details about morning, noon and night. Give details about chores, food, and work.</a:t>
            </a:r>
          </a:p>
        </p:txBody>
      </p:sp>
      <p:pic>
        <p:nvPicPr>
          <p:cNvPr id="5122" name="Picture 2" descr="Image result for westward expansion far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50" y="4415050"/>
            <a:ext cx="368617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westward expansion gold min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163" y="4415050"/>
            <a:ext cx="3013778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29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237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Rockwell Extra Bold</vt:lpstr>
      <vt:lpstr>Office Theme</vt:lpstr>
      <vt:lpstr>Westward Ho Pioneer Journal  </vt:lpstr>
      <vt:lpstr>Route/Transportation</vt:lpstr>
      <vt:lpstr>Purpose/People</vt:lpstr>
      <vt:lpstr>Risk/Challenges</vt:lpstr>
      <vt:lpstr>Resources/A Day in the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Ho Pioneer Journal</dc:title>
  <dc:creator>Smith, David P</dc:creator>
  <cp:lastModifiedBy>Sheppard, Kristen</cp:lastModifiedBy>
  <cp:revision>18</cp:revision>
  <cp:lastPrinted>2018-01-30T20:27:06Z</cp:lastPrinted>
  <dcterms:created xsi:type="dcterms:W3CDTF">2018-01-30T20:09:03Z</dcterms:created>
  <dcterms:modified xsi:type="dcterms:W3CDTF">2018-11-14T16:08:50Z</dcterms:modified>
</cp:coreProperties>
</file>